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56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753" userDrawn="1">
          <p15:clr>
            <a:srgbClr val="A4A3A4"/>
          </p15:clr>
        </p15:guide>
        <p15:guide id="3" pos="57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2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38" y="348"/>
      </p:cViewPr>
      <p:guideLst>
        <p:guide orient="horz" pos="2160"/>
        <p:guide pos="1753"/>
        <p:guide pos="579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2B26A6-5A20-AE97-433E-397784DE2B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F28849-70BB-10D8-FBA2-63D138D9ED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B1560C-7F4B-352B-259F-2AEFF8D2D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213C45-4085-EBEC-AF9C-1FC34C18D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921529-6C58-C353-1ADB-F13C46791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181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BFC37C-26F1-8542-80C5-79C84C4B2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94CBD8-87B8-F3B9-7F5E-4AEE3E787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63958E-4E62-0575-BE04-94D4BE70F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BEBCCD-3A29-E4FE-0325-1EFFFD528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9B7237-8E99-AB7D-717A-319D79119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491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EA1ECB-267B-D598-A41B-157C19A8E8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051083-C134-B9B2-11A8-C1A244E9F3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CB9DD7-21F8-1865-06A8-49F6CCB6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753154-0FD7-55F8-AB13-B250D0415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43BBE2-119C-D027-9575-7134F42C0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779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3CBAA-FC7E-A967-301A-7BE3ADC40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E8F9B6-B275-B344-1D7F-C79AEFC4F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DA3FB4-E239-B8B7-4FEE-B93661606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FCA3F5-07C7-A40C-BBFB-8B3EDAE78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074902-091B-760D-A1CD-6D6CC18AA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363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6995F0-26F0-F860-4AE7-5A9B6919D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F736B2-8F04-9AF0-3812-F5689D368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3DEF71-7B72-0822-65A6-07E4DED3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2F4250-A2A8-E3FB-20EC-1AC784395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0ABE81-4FCD-B369-7557-49C3AE3DF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463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DE090-94EA-B770-6031-7F6F9D242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C146BA-F125-1745-DFCB-F9492ECAA0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02A901-77E4-A692-F516-215EA70CF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FCDDD6-B15E-639D-A506-F16962CC5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0166E2-3FF4-FC2B-EAD1-C8449891F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E8A9E2-086C-05AF-31EA-05C73816F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55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762C5-9D58-3F55-5DAF-687DBDB09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C4E99E-AB57-09B1-0FD1-DB8ABDD56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3CC2FF-3A09-07DA-2DD8-92DCDFD17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36FB6B-D479-E69A-6D5D-386D1686CC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B5A7A21-6249-034E-E1D0-789C8F7F0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5D271AE-73FD-006A-302A-3194CA4B1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F07C76-D6D6-56AF-A09C-9D478A44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F37811-10F6-0975-93DD-F6567FBE3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4509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D57896-C30A-A6A9-9473-9D84FF09D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BF9BAAA-4DB5-B846-3B2C-9A2AAF2A7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8FEF35F-B6ED-CB4D-0381-02A3C3734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F3B36B-5672-709D-179E-EEDDC65AD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140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8DDF72-276B-9C85-11CA-1682C6F42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C98B6F-0A86-496C-160B-FE0AA53A8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F68B7F-5E08-7A08-6CBF-D74CE373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908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5BAF3F-64FA-39EA-1B43-4BCB0283C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B29184-E0E5-B772-0658-300CC9310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F2281CB-F587-E51A-CF9F-61B7E3687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27DB21-997F-956F-D579-65B5CDD14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1AED9FB-3445-BE4E-8042-23094809D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211C7A-D522-B467-BAA8-A3185FA18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951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8674ED-4DFF-88FD-E2D5-AAFD6F0CD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FFE1E7-9AE2-21BE-A61C-81B730D2D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F95CCB-37E6-AF60-5450-8D2FA0E6A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94A2BD-46CC-16DE-D0CB-FC95AC657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D86EAE-F135-8D5D-6923-85CD64E49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CEA475-3252-1FDE-0934-180D1435C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166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F74C33-9D7C-7D32-B0FF-E879D2B10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D0A21F-FCBC-F945-A792-DD630F13E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22C92D-91EF-62EA-765F-688D7588B6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FFE10-A5F4-4132-A78C-4428DCC23196}" type="datetimeFigureOut">
              <a:rPr lang="ko-KR" altLang="en-US" smtClean="0"/>
              <a:t>2022-06-17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3901C0-E413-2D70-57D1-E429AA171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0B969F-A43D-3D66-CF29-352B76294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48B7B-8C19-4936-B036-3D96FC2452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71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9290C9-626E-5F74-D18E-06C5F07FF7D8}"/>
              </a:ext>
            </a:extLst>
          </p:cNvPr>
          <p:cNvSpPr txBox="1"/>
          <p:nvPr/>
        </p:nvSpPr>
        <p:spPr>
          <a:xfrm>
            <a:off x="266700" y="53340"/>
            <a:ext cx="11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ea typeface="휴먼엑스포" panose="02010504000101010101" pitchFamily="2" charset="-127"/>
              </a:rPr>
              <a:t>포 항</a:t>
            </a:r>
            <a:endParaRPr lang="en-US" altLang="ko-KR" sz="3200" dirty="0">
              <a:ea typeface="휴먼엑스포" panose="02010504000101010101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E2C4F1-1B5D-4BA6-8175-7D75CAC508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19" r="19277"/>
          <a:stretch/>
        </p:blipFill>
        <p:spPr>
          <a:xfrm>
            <a:off x="2782888" y="595116"/>
            <a:ext cx="6408737" cy="5667768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8AED64F2-89F6-BF71-3979-7C74E7B106CC}"/>
              </a:ext>
            </a:extLst>
          </p:cNvPr>
          <p:cNvGrpSpPr/>
          <p:nvPr/>
        </p:nvGrpSpPr>
        <p:grpSpPr>
          <a:xfrm>
            <a:off x="8077201" y="5565102"/>
            <a:ext cx="1223487" cy="685917"/>
            <a:chOff x="8077201" y="5565102"/>
            <a:chExt cx="1223487" cy="68591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D36AA3B-3C9B-037C-41DA-6246D5CA3BDB}"/>
                </a:ext>
              </a:extLst>
            </p:cNvPr>
            <p:cNvSpPr/>
            <p:nvPr/>
          </p:nvSpPr>
          <p:spPr>
            <a:xfrm>
              <a:off x="8077201" y="5581650"/>
              <a:ext cx="1047750" cy="6000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E96D44A9-BA14-D5BB-AA3B-4F2BA44E2F1D}"/>
                </a:ext>
              </a:extLst>
            </p:cNvPr>
            <p:cNvSpPr/>
            <p:nvPr/>
          </p:nvSpPr>
          <p:spPr>
            <a:xfrm>
              <a:off x="8132948" y="6005698"/>
              <a:ext cx="117104" cy="117104"/>
            </a:xfrm>
            <a:prstGeom prst="ellipse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2C68D-7F77-EBBC-FCD3-72235D6ADF88}"/>
                </a:ext>
              </a:extLst>
            </p:cNvPr>
            <p:cNvSpPr/>
            <p:nvPr/>
          </p:nvSpPr>
          <p:spPr>
            <a:xfrm>
              <a:off x="8132948" y="5674797"/>
              <a:ext cx="117104" cy="117104"/>
            </a:xfrm>
            <a:prstGeom prst="ellipse">
              <a:avLst/>
            </a:prstGeom>
            <a:solidFill>
              <a:srgbClr val="1212FE">
                <a:alpha val="30000"/>
              </a:srgbClr>
            </a:solidFill>
            <a:ln>
              <a:solidFill>
                <a:srgbClr val="1212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3E9D134-7C9B-0D2C-EDDB-C279CF602686}"/>
                </a:ext>
              </a:extLst>
            </p:cNvPr>
            <p:cNvSpPr txBox="1"/>
            <p:nvPr/>
          </p:nvSpPr>
          <p:spPr>
            <a:xfrm>
              <a:off x="8250052" y="5565102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거래처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7FB1775-AC9F-EBE5-48F1-444614575965}"/>
                </a:ext>
              </a:extLst>
            </p:cNvPr>
            <p:cNvSpPr txBox="1"/>
            <p:nvPr/>
          </p:nvSpPr>
          <p:spPr>
            <a:xfrm>
              <a:off x="8250052" y="5881687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外 거래처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5873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9290C9-626E-5F74-D18E-06C5F07FF7D8}"/>
              </a:ext>
            </a:extLst>
          </p:cNvPr>
          <p:cNvSpPr txBox="1"/>
          <p:nvPr/>
        </p:nvSpPr>
        <p:spPr>
          <a:xfrm>
            <a:off x="266700" y="53340"/>
            <a:ext cx="11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>
                <a:ea typeface="휴먼엑스포" panose="02010504000101010101" pitchFamily="2" charset="-127"/>
              </a:rPr>
              <a:t>충 주</a:t>
            </a:r>
            <a:endParaRPr lang="en-US" altLang="ko-KR" sz="3200" dirty="0">
              <a:ea typeface="휴먼엑스포" panose="02010504000101010101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63D0F98-CDF0-2BEA-1220-D59B2A9D79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19" r="19277"/>
          <a:stretch/>
        </p:blipFill>
        <p:spPr>
          <a:xfrm>
            <a:off x="2782888" y="595116"/>
            <a:ext cx="6408737" cy="5667768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75B2203F-EFBF-21F1-B654-20342CC98F3C}"/>
              </a:ext>
            </a:extLst>
          </p:cNvPr>
          <p:cNvGrpSpPr/>
          <p:nvPr/>
        </p:nvGrpSpPr>
        <p:grpSpPr>
          <a:xfrm>
            <a:off x="8077201" y="5565102"/>
            <a:ext cx="1223487" cy="685917"/>
            <a:chOff x="8077201" y="5565102"/>
            <a:chExt cx="1223487" cy="68591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47F533B-26F1-DEED-90B3-C5A354B911F8}"/>
                </a:ext>
              </a:extLst>
            </p:cNvPr>
            <p:cNvSpPr/>
            <p:nvPr/>
          </p:nvSpPr>
          <p:spPr>
            <a:xfrm>
              <a:off x="8077201" y="5581650"/>
              <a:ext cx="1047750" cy="6000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EDC1C6B7-EF0E-D33C-C9B5-E74B62FE772D}"/>
                </a:ext>
              </a:extLst>
            </p:cNvPr>
            <p:cNvSpPr/>
            <p:nvPr/>
          </p:nvSpPr>
          <p:spPr>
            <a:xfrm>
              <a:off x="8132948" y="6005698"/>
              <a:ext cx="117104" cy="117104"/>
            </a:xfrm>
            <a:prstGeom prst="ellipse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E1BC7D4-5AD7-90D2-15E5-4C7EF91A617B}"/>
                </a:ext>
              </a:extLst>
            </p:cNvPr>
            <p:cNvSpPr/>
            <p:nvPr/>
          </p:nvSpPr>
          <p:spPr>
            <a:xfrm>
              <a:off x="8132948" y="5674797"/>
              <a:ext cx="117104" cy="117104"/>
            </a:xfrm>
            <a:prstGeom prst="ellipse">
              <a:avLst/>
            </a:prstGeom>
            <a:solidFill>
              <a:srgbClr val="1212FE">
                <a:alpha val="30000"/>
              </a:srgbClr>
            </a:solidFill>
            <a:ln>
              <a:solidFill>
                <a:srgbClr val="1212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7289FC4-BD2C-78CA-87A2-C86A87BE7E9D}"/>
                </a:ext>
              </a:extLst>
            </p:cNvPr>
            <p:cNvSpPr txBox="1"/>
            <p:nvPr/>
          </p:nvSpPr>
          <p:spPr>
            <a:xfrm>
              <a:off x="8250052" y="5565102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거래처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F791253-8F67-D538-5C54-EEE0B2E07FDF}"/>
                </a:ext>
              </a:extLst>
            </p:cNvPr>
            <p:cNvSpPr txBox="1"/>
            <p:nvPr/>
          </p:nvSpPr>
          <p:spPr>
            <a:xfrm>
              <a:off x="8250052" y="5881687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外 거래처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8214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9290C9-626E-5F74-D18E-06C5F07FF7D8}"/>
              </a:ext>
            </a:extLst>
          </p:cNvPr>
          <p:cNvSpPr txBox="1"/>
          <p:nvPr/>
        </p:nvSpPr>
        <p:spPr>
          <a:xfrm>
            <a:off x="266700" y="53340"/>
            <a:ext cx="11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ea typeface="휴먼엑스포" panose="02010504000101010101" pitchFamily="2" charset="-127"/>
              </a:rPr>
              <a:t>당 진</a:t>
            </a:r>
            <a:endParaRPr lang="en-US" altLang="ko-KR" sz="3200" dirty="0">
              <a:ea typeface="휴먼엑스포" panose="02010504000101010101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57151DF-021A-FD31-AF3A-BE7559D05E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19" r="19277"/>
          <a:stretch/>
        </p:blipFill>
        <p:spPr>
          <a:xfrm>
            <a:off x="2782888" y="595116"/>
            <a:ext cx="6408737" cy="5667768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E71064A6-B1B9-0523-B06A-62DC4462CA22}"/>
              </a:ext>
            </a:extLst>
          </p:cNvPr>
          <p:cNvGrpSpPr/>
          <p:nvPr/>
        </p:nvGrpSpPr>
        <p:grpSpPr>
          <a:xfrm>
            <a:off x="8077201" y="5565102"/>
            <a:ext cx="1223487" cy="685917"/>
            <a:chOff x="8077201" y="5565102"/>
            <a:chExt cx="1223487" cy="68591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3778698-B592-CD5C-F1A2-1CC97C0DB7A8}"/>
                </a:ext>
              </a:extLst>
            </p:cNvPr>
            <p:cNvSpPr/>
            <p:nvPr/>
          </p:nvSpPr>
          <p:spPr>
            <a:xfrm>
              <a:off x="8077201" y="5581650"/>
              <a:ext cx="1047750" cy="6000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4AAC053F-DD59-8C6C-F413-3C0DC035F9FB}"/>
                </a:ext>
              </a:extLst>
            </p:cNvPr>
            <p:cNvSpPr/>
            <p:nvPr/>
          </p:nvSpPr>
          <p:spPr>
            <a:xfrm>
              <a:off x="8132948" y="6005698"/>
              <a:ext cx="117104" cy="117104"/>
            </a:xfrm>
            <a:prstGeom prst="ellipse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4FF02F06-9580-FD67-8EA7-6D5F9D575C24}"/>
                </a:ext>
              </a:extLst>
            </p:cNvPr>
            <p:cNvSpPr/>
            <p:nvPr/>
          </p:nvSpPr>
          <p:spPr>
            <a:xfrm>
              <a:off x="8132948" y="5674797"/>
              <a:ext cx="117104" cy="117104"/>
            </a:xfrm>
            <a:prstGeom prst="ellipse">
              <a:avLst/>
            </a:prstGeom>
            <a:solidFill>
              <a:srgbClr val="1212FE">
                <a:alpha val="30000"/>
              </a:srgbClr>
            </a:solidFill>
            <a:ln>
              <a:solidFill>
                <a:srgbClr val="1212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DD8DE1D-064D-AD1C-5FF7-44BD836D06F6}"/>
                </a:ext>
              </a:extLst>
            </p:cNvPr>
            <p:cNvSpPr txBox="1"/>
            <p:nvPr/>
          </p:nvSpPr>
          <p:spPr>
            <a:xfrm>
              <a:off x="8250052" y="5565102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거래처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A25AF9E-475A-A603-56B8-22D1B8FF4E40}"/>
                </a:ext>
              </a:extLst>
            </p:cNvPr>
            <p:cNvSpPr txBox="1"/>
            <p:nvPr/>
          </p:nvSpPr>
          <p:spPr>
            <a:xfrm>
              <a:off x="8250052" y="5881687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外 거래처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3187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9290C9-626E-5F74-D18E-06C5F07FF7D8}"/>
              </a:ext>
            </a:extLst>
          </p:cNvPr>
          <p:cNvSpPr txBox="1"/>
          <p:nvPr/>
        </p:nvSpPr>
        <p:spPr>
          <a:xfrm>
            <a:off x="266700" y="53340"/>
            <a:ext cx="11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ea typeface="휴먼엑스포" panose="02010504000101010101" pitchFamily="2" charset="-127"/>
              </a:rPr>
              <a:t>군 산</a:t>
            </a:r>
            <a:endParaRPr lang="en-US" altLang="ko-KR" sz="3200" dirty="0">
              <a:ea typeface="휴먼엑스포" panose="02010504000101010101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6A1C7FC-2697-9472-B214-31FE5E70C0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19" r="19277"/>
          <a:stretch/>
        </p:blipFill>
        <p:spPr>
          <a:xfrm>
            <a:off x="2782888" y="595116"/>
            <a:ext cx="6408737" cy="5667768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EC41AFE7-1AAE-389A-F84B-C6A70993826D}"/>
              </a:ext>
            </a:extLst>
          </p:cNvPr>
          <p:cNvGrpSpPr/>
          <p:nvPr/>
        </p:nvGrpSpPr>
        <p:grpSpPr>
          <a:xfrm>
            <a:off x="8077201" y="5565102"/>
            <a:ext cx="1223487" cy="685917"/>
            <a:chOff x="8077201" y="5565102"/>
            <a:chExt cx="1223487" cy="68591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FF85967-435A-6A74-919F-A4A20A34C351}"/>
                </a:ext>
              </a:extLst>
            </p:cNvPr>
            <p:cNvSpPr/>
            <p:nvPr/>
          </p:nvSpPr>
          <p:spPr>
            <a:xfrm>
              <a:off x="8077201" y="5581650"/>
              <a:ext cx="1047750" cy="6000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BDBD58FA-CC49-FAE6-2D3C-398640C827E6}"/>
                </a:ext>
              </a:extLst>
            </p:cNvPr>
            <p:cNvSpPr/>
            <p:nvPr/>
          </p:nvSpPr>
          <p:spPr>
            <a:xfrm>
              <a:off x="8132948" y="6005698"/>
              <a:ext cx="117104" cy="117104"/>
            </a:xfrm>
            <a:prstGeom prst="ellipse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A4002DE-B182-31A3-B405-1FC32BCFAF1A}"/>
                </a:ext>
              </a:extLst>
            </p:cNvPr>
            <p:cNvSpPr/>
            <p:nvPr/>
          </p:nvSpPr>
          <p:spPr>
            <a:xfrm>
              <a:off x="8132948" y="5674797"/>
              <a:ext cx="117104" cy="117104"/>
            </a:xfrm>
            <a:prstGeom prst="ellipse">
              <a:avLst/>
            </a:prstGeom>
            <a:solidFill>
              <a:srgbClr val="1212FE">
                <a:alpha val="30000"/>
              </a:srgbClr>
            </a:solidFill>
            <a:ln>
              <a:solidFill>
                <a:srgbClr val="1212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526B45-D79D-4D44-A9F4-FD529F758F62}"/>
                </a:ext>
              </a:extLst>
            </p:cNvPr>
            <p:cNvSpPr txBox="1"/>
            <p:nvPr/>
          </p:nvSpPr>
          <p:spPr>
            <a:xfrm>
              <a:off x="8250052" y="5565102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거래처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460005A-22BE-E76E-C0ED-CC2DF384B697}"/>
                </a:ext>
              </a:extLst>
            </p:cNvPr>
            <p:cNvSpPr txBox="1"/>
            <p:nvPr/>
          </p:nvSpPr>
          <p:spPr>
            <a:xfrm>
              <a:off x="8250052" y="5881687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外 거래처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5547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9290C9-626E-5F74-D18E-06C5F07FF7D8}"/>
              </a:ext>
            </a:extLst>
          </p:cNvPr>
          <p:cNvSpPr txBox="1"/>
          <p:nvPr/>
        </p:nvSpPr>
        <p:spPr>
          <a:xfrm>
            <a:off x="266700" y="53340"/>
            <a:ext cx="11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ea typeface="휴먼엑스포" panose="02010504000101010101" pitchFamily="2" charset="-127"/>
              </a:rPr>
              <a:t>목 포</a:t>
            </a:r>
            <a:endParaRPr lang="en-US" altLang="ko-KR" sz="3200" dirty="0">
              <a:ea typeface="휴먼엑스포" panose="02010504000101010101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A8E032-7D70-6B0C-B349-F1BED9D3B3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19" r="19277"/>
          <a:stretch/>
        </p:blipFill>
        <p:spPr>
          <a:xfrm>
            <a:off x="2782888" y="595116"/>
            <a:ext cx="6408737" cy="5667768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DA42BE62-8665-0232-C32C-804691867FB5}"/>
              </a:ext>
            </a:extLst>
          </p:cNvPr>
          <p:cNvGrpSpPr/>
          <p:nvPr/>
        </p:nvGrpSpPr>
        <p:grpSpPr>
          <a:xfrm>
            <a:off x="8077201" y="5565102"/>
            <a:ext cx="1223487" cy="685917"/>
            <a:chOff x="8077201" y="5565102"/>
            <a:chExt cx="1223487" cy="685917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D4B2690-51C9-0B28-CC2C-7F634DE7317F}"/>
                </a:ext>
              </a:extLst>
            </p:cNvPr>
            <p:cNvSpPr/>
            <p:nvPr/>
          </p:nvSpPr>
          <p:spPr>
            <a:xfrm>
              <a:off x="8077201" y="5581650"/>
              <a:ext cx="1047750" cy="6000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5F7052E-2521-47F7-77F6-B0725646E447}"/>
                </a:ext>
              </a:extLst>
            </p:cNvPr>
            <p:cNvSpPr/>
            <p:nvPr/>
          </p:nvSpPr>
          <p:spPr>
            <a:xfrm>
              <a:off x="8132948" y="6005698"/>
              <a:ext cx="117104" cy="117104"/>
            </a:xfrm>
            <a:prstGeom prst="ellipse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387D0D45-2459-CB6A-CD04-E3D6E44E975E}"/>
                </a:ext>
              </a:extLst>
            </p:cNvPr>
            <p:cNvSpPr/>
            <p:nvPr/>
          </p:nvSpPr>
          <p:spPr>
            <a:xfrm>
              <a:off x="8132948" y="5674797"/>
              <a:ext cx="117104" cy="117104"/>
            </a:xfrm>
            <a:prstGeom prst="ellipse">
              <a:avLst/>
            </a:prstGeom>
            <a:solidFill>
              <a:srgbClr val="1212FE">
                <a:alpha val="30000"/>
              </a:srgbClr>
            </a:solidFill>
            <a:ln>
              <a:solidFill>
                <a:srgbClr val="1212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5A44D79-3C6C-661A-AEB1-F5B7A233310D}"/>
                </a:ext>
              </a:extLst>
            </p:cNvPr>
            <p:cNvSpPr txBox="1"/>
            <p:nvPr/>
          </p:nvSpPr>
          <p:spPr>
            <a:xfrm>
              <a:off x="8250052" y="5565102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거래처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C63AD5F-624A-CD6A-2B8E-DB676FA7306F}"/>
                </a:ext>
              </a:extLst>
            </p:cNvPr>
            <p:cNvSpPr txBox="1"/>
            <p:nvPr/>
          </p:nvSpPr>
          <p:spPr>
            <a:xfrm>
              <a:off x="8250052" y="5881687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外 거래처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729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D9290C9-626E-5F74-D18E-06C5F07FF7D8}"/>
              </a:ext>
            </a:extLst>
          </p:cNvPr>
          <p:cNvSpPr txBox="1"/>
          <p:nvPr/>
        </p:nvSpPr>
        <p:spPr>
          <a:xfrm>
            <a:off x="266700" y="53340"/>
            <a:ext cx="11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ea typeface="휴먼엑스포" panose="02010504000101010101" pitchFamily="2" charset="-127"/>
              </a:rPr>
              <a:t>여 수</a:t>
            </a:r>
            <a:endParaRPr lang="en-US" altLang="ko-KR" sz="3200" dirty="0">
              <a:ea typeface="휴먼엑스포" panose="02010504000101010101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35C4758-1730-B750-1F23-C69CFF27A9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19" r="19277"/>
          <a:stretch/>
        </p:blipFill>
        <p:spPr>
          <a:xfrm>
            <a:off x="2782888" y="595116"/>
            <a:ext cx="6408737" cy="5667768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BFF09F29-AE1B-4D8F-D6C0-D37DD05118A1}"/>
              </a:ext>
            </a:extLst>
          </p:cNvPr>
          <p:cNvGrpSpPr/>
          <p:nvPr/>
        </p:nvGrpSpPr>
        <p:grpSpPr>
          <a:xfrm>
            <a:off x="8077201" y="5565102"/>
            <a:ext cx="1223487" cy="685917"/>
            <a:chOff x="8077201" y="5565102"/>
            <a:chExt cx="1223487" cy="68591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BB10C8C-2E74-C98D-4839-F8B738EB9044}"/>
                </a:ext>
              </a:extLst>
            </p:cNvPr>
            <p:cNvSpPr/>
            <p:nvPr/>
          </p:nvSpPr>
          <p:spPr>
            <a:xfrm>
              <a:off x="8077201" y="5581650"/>
              <a:ext cx="1047750" cy="60007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4C0D06AA-FBD9-3660-0A13-DDCE1CDDFBD8}"/>
                </a:ext>
              </a:extLst>
            </p:cNvPr>
            <p:cNvSpPr/>
            <p:nvPr/>
          </p:nvSpPr>
          <p:spPr>
            <a:xfrm>
              <a:off x="8132948" y="6005698"/>
              <a:ext cx="117104" cy="117104"/>
            </a:xfrm>
            <a:prstGeom prst="ellipse">
              <a:avLst/>
            </a:prstGeom>
            <a:solidFill>
              <a:srgbClr val="FF0000">
                <a:alpha val="30000"/>
              </a:srgb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FC44B39A-3462-E60C-D292-59A6DFDFB0B2}"/>
                </a:ext>
              </a:extLst>
            </p:cNvPr>
            <p:cNvSpPr/>
            <p:nvPr/>
          </p:nvSpPr>
          <p:spPr>
            <a:xfrm>
              <a:off x="8132948" y="5674797"/>
              <a:ext cx="117104" cy="117104"/>
            </a:xfrm>
            <a:prstGeom prst="ellipse">
              <a:avLst/>
            </a:prstGeom>
            <a:solidFill>
              <a:srgbClr val="1212FE">
                <a:alpha val="30000"/>
              </a:srgbClr>
            </a:solidFill>
            <a:ln>
              <a:solidFill>
                <a:srgbClr val="1212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6544D09-1557-55B8-08BB-C02545412DB4}"/>
                </a:ext>
              </a:extLst>
            </p:cNvPr>
            <p:cNvSpPr txBox="1"/>
            <p:nvPr/>
          </p:nvSpPr>
          <p:spPr>
            <a:xfrm>
              <a:off x="8250052" y="5565102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거래처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259ECBD-89A5-CBB7-648A-8A22F31CC858}"/>
                </a:ext>
              </a:extLst>
            </p:cNvPr>
            <p:cNvSpPr txBox="1"/>
            <p:nvPr/>
          </p:nvSpPr>
          <p:spPr>
            <a:xfrm>
              <a:off x="8250052" y="5881687"/>
              <a:ext cx="1050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900" dirty="0">
                  <a:ea typeface="휴먼엑스포" panose="02010504000101010101" pitchFamily="2" charset="-127"/>
                </a:rPr>
                <a:t>서울</a:t>
              </a:r>
              <a:r>
                <a:rPr lang="en-US" altLang="ko-KR" sz="900" dirty="0">
                  <a:ea typeface="휴먼엑스포" panose="02010504000101010101" pitchFamily="2" charset="-127"/>
                </a:rPr>
                <a:t>/</a:t>
              </a:r>
              <a:r>
                <a:rPr lang="ko-KR" altLang="en-US" sz="900" dirty="0">
                  <a:ea typeface="휴먼엑스포" panose="02010504000101010101" pitchFamily="2" charset="-127"/>
                </a:rPr>
                <a:t>경기 소재 外 거래처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4547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78</Words>
  <Application>Microsoft Office PowerPoint</Application>
  <PresentationFormat>와이드스크린</PresentationFormat>
  <Paragraphs>18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 동재</dc:creator>
  <cp:lastModifiedBy>민 동재</cp:lastModifiedBy>
  <cp:revision>4</cp:revision>
  <dcterms:created xsi:type="dcterms:W3CDTF">2022-06-17T02:16:04Z</dcterms:created>
  <dcterms:modified xsi:type="dcterms:W3CDTF">2022-06-17T02:32:36Z</dcterms:modified>
</cp:coreProperties>
</file>

<file path=docProps/thumbnail.jpeg>
</file>